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59" r:id="rId7"/>
    <p:sldId id="258" r:id="rId8"/>
    <p:sldId id="257" r:id="rId9"/>
    <p:sldId id="263" r:id="rId10"/>
    <p:sldId id="262" r:id="rId11"/>
    <p:sldId id="265" r:id="rId12"/>
    <p:sldId id="264" r:id="rId13"/>
    <p:sldId id="261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759BC96-7095-46AC-8FB1-366040C85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7FAC57A-5B11-4B65-BFFF-390026BEA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BF58904-3DC1-4F98-BDD2-6089E8A02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8055-E0F2-4A0D-8C07-D1AFFC93F667}" type="datetimeFigureOut">
              <a:rPr lang="hr-HR" smtClean="0"/>
              <a:pPr/>
              <a:t>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C074B23-65B6-4CEA-8B4F-26223E02C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7DE4A2E-D071-4127-9483-2EBD13289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5C3B-FF10-4BDF-8A9B-B7BE9C9E18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4541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0FF697-D3E1-4372-B1FE-E3828B268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03BCFDB-7823-4572-9E3E-1E406CAE3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8BB4B2D-2D69-496E-8828-C48F2B3AE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8055-E0F2-4A0D-8C07-D1AFFC93F667}" type="datetimeFigureOut">
              <a:rPr lang="hr-HR" smtClean="0"/>
              <a:pPr/>
              <a:t>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E9D27DB-BFA9-4483-A1B4-D8CBD0FE0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4C7D82D-7265-4E62-83A4-E877ED21C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5C3B-FF10-4BDF-8A9B-B7BE9C9E18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9071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3A0D696C-A287-453C-8625-8C67EDD9EB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91329CA7-CAF8-43CD-9F67-2DAAF0391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2CA9E24-41AA-420E-A4F1-4725CA8C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8055-E0F2-4A0D-8C07-D1AFFC93F667}" type="datetimeFigureOut">
              <a:rPr lang="hr-HR" smtClean="0"/>
              <a:pPr/>
              <a:t>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3702B20-04DC-4F34-9B87-ACFB7284D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BC6B5F0-09A5-4A50-9826-3CDAD618A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5C3B-FF10-4BDF-8A9B-B7BE9C9E18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98436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0D69A5F-3BF1-494E-A6BA-1CD30EEB8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CCCCF59-6DEA-4088-AF5A-09EB1C5F5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913E60A-1786-409E-8AC6-70AF8E803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8055-E0F2-4A0D-8C07-D1AFFC93F667}" type="datetimeFigureOut">
              <a:rPr lang="hr-HR" smtClean="0"/>
              <a:pPr/>
              <a:t>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9902307-1CAE-425E-85DD-F17027A22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AA60097-606F-4A42-B899-C9652D119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5C3B-FF10-4BDF-8A9B-B7BE9C9E18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7993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DB98BE0-BA0A-4471-8DEE-5F2A897FB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DE3AF33-C5AC-4E11-BA48-E67C2AC20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21BBA9F-1B41-49D4-95D6-86921A10E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8055-E0F2-4A0D-8C07-D1AFFC93F667}" type="datetimeFigureOut">
              <a:rPr lang="hr-HR" smtClean="0"/>
              <a:pPr/>
              <a:t>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1C3EA0C-ABB1-40D9-9CAC-2A5D9F86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FB06087-5D83-43B4-B1D2-EB4FFE4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5C3B-FF10-4BDF-8A9B-B7BE9C9E18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9599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1A19C94-18A3-4160-8BD3-E22582DA4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DC0DBCA-A930-4F13-8F58-48BD64F79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2D87781A-27BE-4F45-86C2-9BA7892F7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7AC518D-9257-4DB5-B3B9-43D78F10C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8055-E0F2-4A0D-8C07-D1AFFC93F667}" type="datetimeFigureOut">
              <a:rPr lang="hr-HR" smtClean="0"/>
              <a:pPr/>
              <a:t>8.3.2022.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21DE48EA-D9B3-47B6-A8CF-32C234D5C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F91D9D7-BA91-48CA-A6D7-6AE20D5F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5C3B-FF10-4BDF-8A9B-B7BE9C9E18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8153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5B37FCD-81F0-49B2-84EA-D64BDF83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8813D31-03DA-434C-AE8C-D44B9CA16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A26F8346-B262-4FAC-9CEB-59E2FC2E2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1E546B17-1B0E-49C6-BFFF-D1C46DD855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8B2F72D4-7776-4F37-ACB4-7789DA23B4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13CABC21-C6B5-4C52-A2EF-36DDDC5AB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8055-E0F2-4A0D-8C07-D1AFFC93F667}" type="datetimeFigureOut">
              <a:rPr lang="hr-HR" smtClean="0"/>
              <a:pPr/>
              <a:t>8.3.2022.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C9163054-1F38-4578-9954-BE4669E1C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96B95E78-27B3-4A67-A4AD-26EC57CB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5C3B-FF10-4BDF-8A9B-B7BE9C9E18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1052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67DDE83-1FF0-4202-8FC4-3C752B870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8CDE5288-16D3-47F1-AA59-CB1C3CBE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8055-E0F2-4A0D-8C07-D1AFFC93F667}" type="datetimeFigureOut">
              <a:rPr lang="hr-HR" smtClean="0"/>
              <a:pPr/>
              <a:t>8.3.2022.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2B7AF6A3-9DBE-440B-B2A9-C3825B9EC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A640E37E-F6A8-4ABA-A145-FE3129DC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5C3B-FF10-4BDF-8A9B-B7BE9C9E18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1910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F34E05E1-121F-4BA0-A19E-143647DB2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8055-E0F2-4A0D-8C07-D1AFFC93F667}" type="datetimeFigureOut">
              <a:rPr lang="hr-HR" smtClean="0"/>
              <a:pPr/>
              <a:t>8.3.2022.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4E228667-21B2-45BC-A00C-A5E72CE89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48940B1F-AB6B-4EA5-884A-849FBB592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5C3B-FF10-4BDF-8A9B-B7BE9C9E18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9553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49521F0-EB3D-4966-9811-31CFD2AE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089F9FD-3313-4230-BC64-1B1923451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10B0369D-FF35-4632-86C1-38362EA4D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10C5CA1-7F8E-4DE0-B27F-97E188602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8055-E0F2-4A0D-8C07-D1AFFC93F667}" type="datetimeFigureOut">
              <a:rPr lang="hr-HR" smtClean="0"/>
              <a:pPr/>
              <a:t>8.3.2022.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C695CD5-2EE8-4C0C-AC85-0D421804E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A7EE2E89-3E90-4012-84D9-755EEF304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5C3B-FF10-4BDF-8A9B-B7BE9C9E18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7323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346A1ED-434E-40D6-890D-AF1264707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CF0476FD-4FB5-43E5-981B-1550BD28E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5EA81B46-D9F6-4F81-93D5-440A076A9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C0F8527-1EF3-4B52-8697-5AD2FCBD4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8055-E0F2-4A0D-8C07-D1AFFC93F667}" type="datetimeFigureOut">
              <a:rPr lang="hr-HR" smtClean="0"/>
              <a:pPr/>
              <a:t>8.3.2022.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B323E75B-17E8-4E1F-B03B-C06F33874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BC5DFC74-1923-4342-AC38-AC918D0F8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5C3B-FF10-4BDF-8A9B-B7BE9C9E18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86836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F96755BE-1B17-44C8-8D87-7474A838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1478F81C-386F-478E-B23D-F15E168BC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68B634A-7ACF-46F1-AA89-E3FBBBC25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08055-E0F2-4A0D-8C07-D1AFFC93F667}" type="datetimeFigureOut">
              <a:rPr lang="hr-HR" smtClean="0"/>
              <a:pPr/>
              <a:t>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CBC11DE-3A01-4712-A924-8FE114B38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3813964-6806-4273-936B-5D3D5E8AF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E5C3B-FF10-4BDF-8A9B-B7BE9C9E18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7484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hyperlink" Target="https://wordwall.net/play/16004/627/28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5.wdp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microsoft.com/office/2007/relationships/hdphoto" Target="../media/hdphoto5.wdp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10ED8C3-141D-4343-80CC-4A6444F582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35CE22F-1B5C-45A9-9EC7-6E82FD2876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F3851D4-7D33-4C84-BB73-ED849755C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0A80F7D-5DC4-401B-8AE8-3C91102682E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7593F145-01F3-49D9-8DBD-CEEAA14AA46D}"/>
              </a:ext>
            </a:extLst>
          </p:cNvPr>
          <p:cNvSpPr txBox="1"/>
          <p:nvPr/>
        </p:nvSpPr>
        <p:spPr>
          <a:xfrm>
            <a:off x="5935400" y="2196630"/>
            <a:ext cx="5367148" cy="1323439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4800" b="1" dirty="0">
                <a:solidFill>
                  <a:srgbClr val="CC00CC"/>
                </a:solidFill>
              </a:rPr>
              <a:t>LOOK  BACK 3</a:t>
            </a: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4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28074DA-6FC2-4859-B8A3-363BE7F68BE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8387" y="4160425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6709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10ED8C3-141D-4343-80CC-4A6444F582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35CE22F-1B5C-45A9-9EC7-6E82FD2876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F3851D4-7D33-4C84-BB73-ED849755C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08AFFC7-69BD-4FB5-B3EE-477A1243020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3112" y="2693428"/>
            <a:ext cx="7401665" cy="387779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A42ACC0-C93D-40AF-841A-B01851DAAA1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223" y="286777"/>
            <a:ext cx="6670168" cy="27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805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10ED8C3-141D-4343-80CC-4A6444F582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35CE22F-1B5C-45A9-9EC7-6E82FD2876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F3851D4-7D33-4C84-BB73-ED849755C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72FBA9B-A864-4046-AE5B-2D1255B91D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657" y="0"/>
            <a:ext cx="10234685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49DF659-0DE1-4E88-9958-6AAC3A000DB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303" y="491084"/>
            <a:ext cx="6168658" cy="6037758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Elipsa 8">
            <a:extLst>
              <a:ext uri="{FF2B5EF4-FFF2-40B4-BE49-F238E27FC236}">
                <a16:creationId xmlns:a16="http://schemas.microsoft.com/office/drawing/2014/main" xmlns="" id="{276328EC-378F-412C-BE92-B2DE56DBF433}"/>
              </a:ext>
            </a:extLst>
          </p:cNvPr>
          <p:cNvSpPr/>
          <p:nvPr/>
        </p:nvSpPr>
        <p:spPr>
          <a:xfrm>
            <a:off x="2006353" y="1198485"/>
            <a:ext cx="337352" cy="30184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xmlns="" id="{61D600FE-C270-42CC-81BE-7A62BD6F9E73}"/>
              </a:ext>
            </a:extLst>
          </p:cNvPr>
          <p:cNvSpPr/>
          <p:nvPr/>
        </p:nvSpPr>
        <p:spPr>
          <a:xfrm>
            <a:off x="2006353" y="1881248"/>
            <a:ext cx="337352" cy="30184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xmlns="" id="{8C59EF78-D456-4705-B669-91868FE115B8}"/>
              </a:ext>
            </a:extLst>
          </p:cNvPr>
          <p:cNvSpPr/>
          <p:nvPr/>
        </p:nvSpPr>
        <p:spPr>
          <a:xfrm>
            <a:off x="865599" y="2566308"/>
            <a:ext cx="337352" cy="30184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xmlns="" id="{29C1CACF-B91F-4CA7-AA3B-77A0C882395E}"/>
              </a:ext>
            </a:extLst>
          </p:cNvPr>
          <p:cNvSpPr/>
          <p:nvPr/>
        </p:nvSpPr>
        <p:spPr>
          <a:xfrm>
            <a:off x="857448" y="3208122"/>
            <a:ext cx="337352" cy="30184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xmlns="" id="{287CF620-7FEF-4ECC-8B01-CB36434A67D7}"/>
              </a:ext>
            </a:extLst>
          </p:cNvPr>
          <p:cNvSpPr/>
          <p:nvPr/>
        </p:nvSpPr>
        <p:spPr>
          <a:xfrm>
            <a:off x="1979720" y="3890885"/>
            <a:ext cx="337352" cy="30184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xmlns="" id="{9D311B69-F79A-4DA6-8A3E-B239A758D2F1}"/>
              </a:ext>
            </a:extLst>
          </p:cNvPr>
          <p:cNvSpPr/>
          <p:nvPr/>
        </p:nvSpPr>
        <p:spPr>
          <a:xfrm>
            <a:off x="2006353" y="4811966"/>
            <a:ext cx="337352" cy="30184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xmlns="" id="{77901776-067C-44DD-9F66-AFA99BCE4DB2}"/>
              </a:ext>
            </a:extLst>
          </p:cNvPr>
          <p:cNvSpPr/>
          <p:nvPr/>
        </p:nvSpPr>
        <p:spPr>
          <a:xfrm>
            <a:off x="857448" y="5504817"/>
            <a:ext cx="337352" cy="30184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xmlns="" id="{E8F54A3D-DDFB-47C7-B503-E1347F815FA8}"/>
              </a:ext>
            </a:extLst>
          </p:cNvPr>
          <p:cNvSpPr/>
          <p:nvPr/>
        </p:nvSpPr>
        <p:spPr>
          <a:xfrm>
            <a:off x="809981" y="6146821"/>
            <a:ext cx="337352" cy="30184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8" name="Slika 17">
            <a:hlinkClick r:id="rId7"/>
            <a:extLst>
              <a:ext uri="{FF2B5EF4-FFF2-40B4-BE49-F238E27FC236}">
                <a16:creationId xmlns:a16="http://schemas.microsoft.com/office/drawing/2014/main" xmlns="" id="{20C04694-FEE3-4779-8009-5217FBC463A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97040" y="5043302"/>
            <a:ext cx="3405234" cy="92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694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10ED8C3-141D-4343-80CC-4A6444F582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35CE22F-1B5C-45A9-9EC7-6E82FD2876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F3851D4-7D33-4C84-BB73-ED849755C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069BB1F-21C4-4576-A400-5D055EC73A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657" y="0"/>
            <a:ext cx="10234685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90D745B-738F-4993-A0FF-927C1705FCB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3632" y="2518617"/>
            <a:ext cx="6738150" cy="382260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AC70DE1E-CF91-4886-9D12-CB8446EB5AE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2608" r="2443"/>
          <a:stretch/>
        </p:blipFill>
        <p:spPr>
          <a:xfrm>
            <a:off x="179776" y="548196"/>
            <a:ext cx="4829452" cy="45339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Elipsa 9">
            <a:extLst>
              <a:ext uri="{FF2B5EF4-FFF2-40B4-BE49-F238E27FC236}">
                <a16:creationId xmlns:a16="http://schemas.microsoft.com/office/drawing/2014/main" xmlns="" id="{FC4C0BC6-7215-4309-8EA5-AF6FDB64D584}"/>
              </a:ext>
            </a:extLst>
          </p:cNvPr>
          <p:cNvSpPr/>
          <p:nvPr/>
        </p:nvSpPr>
        <p:spPr>
          <a:xfrm>
            <a:off x="7794594" y="3429463"/>
            <a:ext cx="337352" cy="30184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xmlns="" id="{C37838B4-C199-448D-8A71-0468FAF06626}"/>
              </a:ext>
            </a:extLst>
          </p:cNvPr>
          <p:cNvSpPr/>
          <p:nvPr/>
        </p:nvSpPr>
        <p:spPr>
          <a:xfrm>
            <a:off x="7512055" y="3804082"/>
            <a:ext cx="337352" cy="30184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xmlns="" id="{5CD90759-F0B9-48A0-8C56-8EB5074F5C34}"/>
              </a:ext>
            </a:extLst>
          </p:cNvPr>
          <p:cNvSpPr/>
          <p:nvPr/>
        </p:nvSpPr>
        <p:spPr>
          <a:xfrm>
            <a:off x="8405164" y="4159142"/>
            <a:ext cx="337352" cy="30184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xmlns="" id="{8CF0C246-D487-4207-9147-147A49F52B48}"/>
              </a:ext>
            </a:extLst>
          </p:cNvPr>
          <p:cNvSpPr/>
          <p:nvPr/>
        </p:nvSpPr>
        <p:spPr>
          <a:xfrm>
            <a:off x="8838293" y="4460983"/>
            <a:ext cx="449566" cy="31417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xmlns="" id="{03443AB1-CE1B-4E3C-8F88-5824E8569F45}"/>
              </a:ext>
            </a:extLst>
          </p:cNvPr>
          <p:cNvSpPr/>
          <p:nvPr/>
        </p:nvSpPr>
        <p:spPr>
          <a:xfrm>
            <a:off x="6659732" y="4811966"/>
            <a:ext cx="337352" cy="30184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xmlns="" id="{0AA94670-CD4A-443E-BEE0-60AFF627171C}"/>
              </a:ext>
            </a:extLst>
          </p:cNvPr>
          <p:cNvSpPr/>
          <p:nvPr/>
        </p:nvSpPr>
        <p:spPr>
          <a:xfrm>
            <a:off x="10024369" y="4815586"/>
            <a:ext cx="495670" cy="29822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xmlns="" id="{4D7D88EC-5B73-40C4-85A3-48169E6B527A}"/>
              </a:ext>
            </a:extLst>
          </p:cNvPr>
          <p:cNvSpPr/>
          <p:nvPr/>
        </p:nvSpPr>
        <p:spPr>
          <a:xfrm>
            <a:off x="9491707" y="5198955"/>
            <a:ext cx="532661" cy="298222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xmlns="" id="{E975D685-302C-4F3C-852A-C02C8809BA49}"/>
              </a:ext>
            </a:extLst>
          </p:cNvPr>
          <p:cNvSpPr/>
          <p:nvPr/>
        </p:nvSpPr>
        <p:spPr>
          <a:xfrm>
            <a:off x="8405164" y="5517225"/>
            <a:ext cx="337352" cy="30184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xmlns="" id="{E292F55E-6E3A-4953-AE35-1D00217D809A}"/>
              </a:ext>
            </a:extLst>
          </p:cNvPr>
          <p:cNvSpPr/>
          <p:nvPr/>
        </p:nvSpPr>
        <p:spPr>
          <a:xfrm>
            <a:off x="7184240" y="5882015"/>
            <a:ext cx="337352" cy="30184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29C2467A-F1A6-43D0-9ABA-C606D75EB99A}"/>
              </a:ext>
            </a:extLst>
          </p:cNvPr>
          <p:cNvSpPr txBox="1"/>
          <p:nvPr/>
        </p:nvSpPr>
        <p:spPr>
          <a:xfrm>
            <a:off x="1970843" y="1462923"/>
            <a:ext cx="301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FD75013F-84A0-4637-B627-D8DDEE296EE5}"/>
              </a:ext>
            </a:extLst>
          </p:cNvPr>
          <p:cNvSpPr txBox="1"/>
          <p:nvPr/>
        </p:nvSpPr>
        <p:spPr>
          <a:xfrm>
            <a:off x="1846555" y="1835356"/>
            <a:ext cx="404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10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4A01FC2B-A936-4C07-BC94-E18DC90793C3}"/>
              </a:ext>
            </a:extLst>
          </p:cNvPr>
          <p:cNvSpPr txBox="1"/>
          <p:nvPr/>
        </p:nvSpPr>
        <p:spPr>
          <a:xfrm>
            <a:off x="1970843" y="2188525"/>
            <a:ext cx="301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3B6E032D-2E15-47E4-A1C4-DBBE942C626A}"/>
              </a:ext>
            </a:extLst>
          </p:cNvPr>
          <p:cNvSpPr txBox="1"/>
          <p:nvPr/>
        </p:nvSpPr>
        <p:spPr>
          <a:xfrm>
            <a:off x="1970843" y="2527079"/>
            <a:ext cx="301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7ED26884-AD11-4C77-B605-F8D1DE4F56CB}"/>
              </a:ext>
            </a:extLst>
          </p:cNvPr>
          <p:cNvSpPr txBox="1"/>
          <p:nvPr/>
        </p:nvSpPr>
        <p:spPr>
          <a:xfrm>
            <a:off x="1978146" y="2866911"/>
            <a:ext cx="301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49A39D1E-FA0F-44E0-ADED-A9FA72C75002}"/>
              </a:ext>
            </a:extLst>
          </p:cNvPr>
          <p:cNvSpPr txBox="1"/>
          <p:nvPr/>
        </p:nvSpPr>
        <p:spPr>
          <a:xfrm>
            <a:off x="1970843" y="3218237"/>
            <a:ext cx="238217" cy="337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xmlns="" id="{CBEFE666-11E4-403E-9EAF-2B1123D60E4D}"/>
              </a:ext>
            </a:extLst>
          </p:cNvPr>
          <p:cNvSpPr txBox="1"/>
          <p:nvPr/>
        </p:nvSpPr>
        <p:spPr>
          <a:xfrm>
            <a:off x="1970843" y="3602135"/>
            <a:ext cx="301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3BC9174A-7EF7-4BDF-870B-C1469483C164}"/>
              </a:ext>
            </a:extLst>
          </p:cNvPr>
          <p:cNvSpPr txBox="1"/>
          <p:nvPr/>
        </p:nvSpPr>
        <p:spPr>
          <a:xfrm>
            <a:off x="1981750" y="3950307"/>
            <a:ext cx="301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72C2816D-891D-42D4-8CAD-50763A93C762}"/>
              </a:ext>
            </a:extLst>
          </p:cNvPr>
          <p:cNvSpPr txBox="1"/>
          <p:nvPr/>
        </p:nvSpPr>
        <p:spPr>
          <a:xfrm>
            <a:off x="1978146" y="4288861"/>
            <a:ext cx="301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xmlns="" id="{9B974FAC-BFE6-4C60-91B9-391E742B01A6}"/>
              </a:ext>
            </a:extLst>
          </p:cNvPr>
          <p:cNvSpPr txBox="1"/>
          <p:nvPr/>
        </p:nvSpPr>
        <p:spPr>
          <a:xfrm>
            <a:off x="1970843" y="4625328"/>
            <a:ext cx="301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37226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10ED8C3-141D-4343-80CC-4A6444F582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35CE22F-1B5C-45A9-9EC7-6E82FD2876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F3851D4-7D33-4C84-BB73-ED849755C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A1211E4-FFA1-4F07-BDFE-899935C7BF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5580"/>
          <a:stretch/>
        </p:blipFill>
        <p:spPr>
          <a:xfrm>
            <a:off x="577226" y="0"/>
            <a:ext cx="4546212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136D1B96-8A5A-4640-AC38-4801B85294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3305" y="0"/>
            <a:ext cx="5181600" cy="67818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FE8C98D6-ED3D-4A11-BD30-D7499893CCC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3353" y="4572346"/>
            <a:ext cx="7177365" cy="195987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52CB1C97-0B8F-407A-85A5-82FA0A58E7C9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3930" y="89779"/>
            <a:ext cx="6542843" cy="434014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0682D0DD-1C20-44FD-82F3-87A683ED027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/>
          <a:srcRect t="4471"/>
          <a:stretch/>
        </p:blipFill>
        <p:spPr>
          <a:xfrm>
            <a:off x="6517004" y="712058"/>
            <a:ext cx="2665140" cy="32311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D8C79A8E-9B06-440A-A026-A7916968A8FC}"/>
              </a:ext>
            </a:extLst>
          </p:cNvPr>
          <p:cNvSpPr txBox="1"/>
          <p:nvPr/>
        </p:nvSpPr>
        <p:spPr>
          <a:xfrm>
            <a:off x="3923930" y="523666"/>
            <a:ext cx="1306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raise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money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B49E38C7-5800-4A45-9F86-5CAE8C3CCDC4}"/>
              </a:ext>
            </a:extLst>
          </p:cNvPr>
          <p:cNvSpPr txBox="1"/>
          <p:nvPr/>
        </p:nvSpPr>
        <p:spPr>
          <a:xfrm>
            <a:off x="4789165" y="1030766"/>
            <a:ext cx="1481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break</a:t>
            </a:r>
            <a:r>
              <a:rPr lang="hr-HR" sz="1600" dirty="0">
                <a:solidFill>
                  <a:srgbClr val="FF33CC"/>
                </a:solidFill>
              </a:rPr>
              <a:t> a </a:t>
            </a:r>
            <a:r>
              <a:rPr lang="hr-HR" sz="1600" dirty="0" err="1">
                <a:solidFill>
                  <a:srgbClr val="FF33CC"/>
                </a:solidFill>
              </a:rPr>
              <a:t>record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26FA8478-AD31-4FF6-8B31-A9EA2DF68A49}"/>
              </a:ext>
            </a:extLst>
          </p:cNvPr>
          <p:cNvSpPr txBox="1"/>
          <p:nvPr/>
        </p:nvSpPr>
        <p:spPr>
          <a:xfrm>
            <a:off x="3861161" y="1613983"/>
            <a:ext cx="1306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take </a:t>
            </a:r>
            <a:r>
              <a:rPr lang="hr-HR" sz="1600" dirty="0" err="1">
                <a:solidFill>
                  <a:srgbClr val="FF33CC"/>
                </a:solidFill>
              </a:rPr>
              <a:t>action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1FF04425-B47E-40FF-AFC7-62258C6DED22}"/>
              </a:ext>
            </a:extLst>
          </p:cNvPr>
          <p:cNvSpPr txBox="1"/>
          <p:nvPr/>
        </p:nvSpPr>
        <p:spPr>
          <a:xfrm>
            <a:off x="2798413" y="2209665"/>
            <a:ext cx="1483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stay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in</a:t>
            </a:r>
            <a:r>
              <a:rPr lang="hr-HR" sz="1600" dirty="0">
                <a:solidFill>
                  <a:srgbClr val="FF33CC"/>
                </a:solidFill>
              </a:rPr>
              <a:t> a hotel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273B49A6-B559-433B-802F-5F5AD8A87447}"/>
              </a:ext>
            </a:extLst>
          </p:cNvPr>
          <p:cNvSpPr txBox="1"/>
          <p:nvPr/>
        </p:nvSpPr>
        <p:spPr>
          <a:xfrm>
            <a:off x="2079311" y="2774157"/>
            <a:ext cx="1306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do </a:t>
            </a:r>
            <a:r>
              <a:rPr lang="hr-HR" sz="1600" dirty="0" err="1">
                <a:solidFill>
                  <a:srgbClr val="FF33CC"/>
                </a:solidFill>
              </a:rPr>
              <a:t>exercise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060BBE1C-8C86-4EC1-8B07-F4CF46CBC676}"/>
              </a:ext>
            </a:extLst>
          </p:cNvPr>
          <p:cNvSpPr txBox="1"/>
          <p:nvPr/>
        </p:nvSpPr>
        <p:spPr>
          <a:xfrm>
            <a:off x="1945689" y="3142060"/>
            <a:ext cx="1306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take </a:t>
            </a:r>
            <a:r>
              <a:rPr lang="hr-HR" sz="1600" dirty="0" err="1">
                <a:solidFill>
                  <a:srgbClr val="FF33CC"/>
                </a:solidFill>
              </a:rPr>
              <a:t>vitamins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6D4B7B51-7350-4C4B-BA15-549E6235C057}"/>
              </a:ext>
            </a:extLst>
          </p:cNvPr>
          <p:cNvSpPr txBox="1"/>
          <p:nvPr/>
        </p:nvSpPr>
        <p:spPr>
          <a:xfrm>
            <a:off x="2319574" y="3483004"/>
            <a:ext cx="1570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reduce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the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costs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9A33CA54-212D-4464-82CF-5620BC4EC854}"/>
              </a:ext>
            </a:extLst>
          </p:cNvPr>
          <p:cNvSpPr txBox="1"/>
          <p:nvPr/>
        </p:nvSpPr>
        <p:spPr>
          <a:xfrm>
            <a:off x="3544240" y="3817344"/>
            <a:ext cx="1601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sign</a:t>
            </a:r>
            <a:r>
              <a:rPr lang="hr-HR" sz="1600" dirty="0">
                <a:solidFill>
                  <a:srgbClr val="FF33CC"/>
                </a:solidFill>
              </a:rPr>
              <a:t> a </a:t>
            </a:r>
            <a:r>
              <a:rPr lang="hr-HR" sz="1600" dirty="0" err="1">
                <a:solidFill>
                  <a:srgbClr val="FF33CC"/>
                </a:solidFill>
              </a:rPr>
              <a:t>contract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3" name="Elipsa 22">
            <a:extLst>
              <a:ext uri="{FF2B5EF4-FFF2-40B4-BE49-F238E27FC236}">
                <a16:creationId xmlns:a16="http://schemas.microsoft.com/office/drawing/2014/main" xmlns="" id="{CA0F7C31-2E85-4F00-836C-E4801FA7A4F6}"/>
              </a:ext>
            </a:extLst>
          </p:cNvPr>
          <p:cNvSpPr/>
          <p:nvPr/>
        </p:nvSpPr>
        <p:spPr>
          <a:xfrm>
            <a:off x="8140709" y="4921221"/>
            <a:ext cx="613714" cy="30184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4" name="Elipsa 23">
            <a:extLst>
              <a:ext uri="{FF2B5EF4-FFF2-40B4-BE49-F238E27FC236}">
                <a16:creationId xmlns:a16="http://schemas.microsoft.com/office/drawing/2014/main" xmlns="" id="{AF2B4CB6-8385-4F9B-8CEE-C6A13119E44F}"/>
              </a:ext>
            </a:extLst>
          </p:cNvPr>
          <p:cNvSpPr/>
          <p:nvPr/>
        </p:nvSpPr>
        <p:spPr>
          <a:xfrm>
            <a:off x="7144920" y="5231671"/>
            <a:ext cx="773961" cy="30184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5" name="Elipsa 24">
            <a:extLst>
              <a:ext uri="{FF2B5EF4-FFF2-40B4-BE49-F238E27FC236}">
                <a16:creationId xmlns:a16="http://schemas.microsoft.com/office/drawing/2014/main" xmlns="" id="{2E0E32B9-44E2-474A-B074-40B5CA5619E2}"/>
              </a:ext>
            </a:extLst>
          </p:cNvPr>
          <p:cNvSpPr/>
          <p:nvPr/>
        </p:nvSpPr>
        <p:spPr>
          <a:xfrm>
            <a:off x="9047247" y="5526581"/>
            <a:ext cx="1197583" cy="30184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6" name="Elipsa 25">
            <a:extLst>
              <a:ext uri="{FF2B5EF4-FFF2-40B4-BE49-F238E27FC236}">
                <a16:creationId xmlns:a16="http://schemas.microsoft.com/office/drawing/2014/main" xmlns="" id="{91AA515E-84ED-43EE-B519-8F98AC277A8E}"/>
              </a:ext>
            </a:extLst>
          </p:cNvPr>
          <p:cNvSpPr/>
          <p:nvPr/>
        </p:nvSpPr>
        <p:spPr>
          <a:xfrm>
            <a:off x="9196006" y="5837953"/>
            <a:ext cx="800250" cy="30184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7" name="Elipsa 26">
            <a:extLst>
              <a:ext uri="{FF2B5EF4-FFF2-40B4-BE49-F238E27FC236}">
                <a16:creationId xmlns:a16="http://schemas.microsoft.com/office/drawing/2014/main" xmlns="" id="{0832DB64-D0A6-4AD1-AE86-856D4847924D}"/>
              </a:ext>
            </a:extLst>
          </p:cNvPr>
          <p:cNvSpPr/>
          <p:nvPr/>
        </p:nvSpPr>
        <p:spPr>
          <a:xfrm>
            <a:off x="5481492" y="6135388"/>
            <a:ext cx="613714" cy="30184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59809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10ED8C3-141D-4343-80CC-4A6444F582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35CE22F-1B5C-45A9-9EC7-6E82FD2876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F3851D4-7D33-4C84-BB73-ED849755C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8F296EC-0845-4A53-85F2-5CD47E990F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472" y="0"/>
            <a:ext cx="10193055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D3075E8-BA9F-4E0C-B6A1-8F6667B0319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6024" y="1348761"/>
            <a:ext cx="8055237" cy="225327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AF4CC0EE-77B0-4247-83A3-0C91CA9F644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12382" t="4781" r="6895" b="3988"/>
          <a:stretch/>
        </p:blipFill>
        <p:spPr>
          <a:xfrm>
            <a:off x="6355898" y="255141"/>
            <a:ext cx="2698811" cy="1642369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601FB1AD-7C8C-4788-97BD-C1AFCA471F00}"/>
              </a:ext>
            </a:extLst>
          </p:cNvPr>
          <p:cNvSpPr txBox="1"/>
          <p:nvPr/>
        </p:nvSpPr>
        <p:spPr>
          <a:xfrm>
            <a:off x="6355898" y="1785354"/>
            <a:ext cx="301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7EE9974F-B90E-4CAF-BA98-CDCABFD22BF7}"/>
              </a:ext>
            </a:extLst>
          </p:cNvPr>
          <p:cNvSpPr txBox="1"/>
          <p:nvPr/>
        </p:nvSpPr>
        <p:spPr>
          <a:xfrm>
            <a:off x="6355898" y="2120009"/>
            <a:ext cx="301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EF6BCD64-7030-49EE-8FEE-7409D19D0C47}"/>
              </a:ext>
            </a:extLst>
          </p:cNvPr>
          <p:cNvSpPr txBox="1"/>
          <p:nvPr/>
        </p:nvSpPr>
        <p:spPr>
          <a:xfrm>
            <a:off x="6355898" y="2458563"/>
            <a:ext cx="301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A980D7D4-6DDF-416D-81FF-217EF1637C17}"/>
              </a:ext>
            </a:extLst>
          </p:cNvPr>
          <p:cNvSpPr txBox="1"/>
          <p:nvPr/>
        </p:nvSpPr>
        <p:spPr>
          <a:xfrm>
            <a:off x="6355898" y="2764732"/>
            <a:ext cx="239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8BCEBCA3-AA91-49E1-BDA9-A3D34C089E22}"/>
              </a:ext>
            </a:extLst>
          </p:cNvPr>
          <p:cNvSpPr txBox="1"/>
          <p:nvPr/>
        </p:nvSpPr>
        <p:spPr>
          <a:xfrm>
            <a:off x="6355898" y="3076994"/>
            <a:ext cx="301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5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9ADBC7ED-434D-4999-B1B1-16DC199C8D7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40772" y="3754884"/>
            <a:ext cx="7839075" cy="28479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7727903E-3B51-4875-B497-BCC5AAA38D75}"/>
              </a:ext>
            </a:extLst>
          </p:cNvPr>
          <p:cNvSpPr txBox="1"/>
          <p:nvPr/>
        </p:nvSpPr>
        <p:spPr>
          <a:xfrm>
            <a:off x="7748669" y="4520170"/>
            <a:ext cx="1306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take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1C2CDC36-C847-4528-9FFF-6F080E190141}"/>
              </a:ext>
            </a:extLst>
          </p:cNvPr>
          <p:cNvSpPr txBox="1"/>
          <p:nvPr/>
        </p:nvSpPr>
        <p:spPr>
          <a:xfrm>
            <a:off x="7244122" y="4891465"/>
            <a:ext cx="1306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cope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with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38F6F9E8-E530-49DB-89A8-B8A5828B88F9}"/>
              </a:ext>
            </a:extLst>
          </p:cNvPr>
          <p:cNvSpPr txBox="1"/>
          <p:nvPr/>
        </p:nvSpPr>
        <p:spPr>
          <a:xfrm>
            <a:off x="8915211" y="5230019"/>
            <a:ext cx="1306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offer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BF5DF5EA-FF67-48FA-A59F-4B0BE6E46151}"/>
              </a:ext>
            </a:extLst>
          </p:cNvPr>
          <p:cNvSpPr txBox="1"/>
          <p:nvPr/>
        </p:nvSpPr>
        <p:spPr>
          <a:xfrm>
            <a:off x="6817993" y="5826028"/>
            <a:ext cx="1306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launch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9605EB67-0323-4120-992B-899B18A28442}"/>
              </a:ext>
            </a:extLst>
          </p:cNvPr>
          <p:cNvSpPr txBox="1"/>
          <p:nvPr/>
        </p:nvSpPr>
        <p:spPr>
          <a:xfrm>
            <a:off x="6965221" y="6148151"/>
            <a:ext cx="1306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afford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55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10ED8C3-141D-4343-80CC-4A6444F582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35CE22F-1B5C-45A9-9EC7-6E82FD2876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F3851D4-7D33-4C84-BB73-ED849755C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59EFF51-339F-4E01-9A98-81C53632DA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472" y="0"/>
            <a:ext cx="10193055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6AA461E-A3F5-41CA-B58B-7073977702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b="3525"/>
          <a:stretch/>
        </p:blipFill>
        <p:spPr>
          <a:xfrm>
            <a:off x="266329" y="363984"/>
            <a:ext cx="7053365" cy="323805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17315CB3-4770-40F6-B9F9-5B6863F6C65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t="1422"/>
          <a:stretch/>
        </p:blipFill>
        <p:spPr>
          <a:xfrm>
            <a:off x="418789" y="3602038"/>
            <a:ext cx="5490330" cy="3065247"/>
          </a:xfrm>
          <a:prstGeom prst="rect">
            <a:avLst/>
          </a:prstGeom>
        </p:spPr>
      </p:pic>
      <p:sp>
        <p:nvSpPr>
          <p:cNvPr id="10" name="Elipsa 9">
            <a:extLst>
              <a:ext uri="{FF2B5EF4-FFF2-40B4-BE49-F238E27FC236}">
                <a16:creationId xmlns:a16="http://schemas.microsoft.com/office/drawing/2014/main" xmlns="" id="{995D36B6-F6BB-4F5F-A5A0-EF39ACBEC177}"/>
              </a:ext>
            </a:extLst>
          </p:cNvPr>
          <p:cNvSpPr/>
          <p:nvPr/>
        </p:nvSpPr>
        <p:spPr>
          <a:xfrm>
            <a:off x="4193764" y="879367"/>
            <a:ext cx="337352" cy="30184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xmlns="" id="{7D6A537F-BDBB-4F3E-9E9A-E5F063529CC2}"/>
              </a:ext>
            </a:extLst>
          </p:cNvPr>
          <p:cNvSpPr/>
          <p:nvPr/>
        </p:nvSpPr>
        <p:spPr>
          <a:xfrm>
            <a:off x="4193764" y="1729674"/>
            <a:ext cx="337352" cy="30184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xmlns="" id="{989598E0-2C44-4E64-A262-20C6FF070FC6}"/>
              </a:ext>
            </a:extLst>
          </p:cNvPr>
          <p:cNvSpPr/>
          <p:nvPr/>
        </p:nvSpPr>
        <p:spPr>
          <a:xfrm>
            <a:off x="2566950" y="2539021"/>
            <a:ext cx="337352" cy="30184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xmlns="" id="{F1AC9B9E-3400-4ABA-9989-E006D2366C0E}"/>
              </a:ext>
            </a:extLst>
          </p:cNvPr>
          <p:cNvSpPr/>
          <p:nvPr/>
        </p:nvSpPr>
        <p:spPr>
          <a:xfrm>
            <a:off x="2526066" y="3339120"/>
            <a:ext cx="337352" cy="30184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xmlns="" id="{F2F2CBC8-5A82-463A-9D12-7A19F5EA149A}"/>
              </a:ext>
            </a:extLst>
          </p:cNvPr>
          <p:cNvSpPr/>
          <p:nvPr/>
        </p:nvSpPr>
        <p:spPr>
          <a:xfrm>
            <a:off x="1093060" y="3886122"/>
            <a:ext cx="337352" cy="30184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xmlns="" id="{C57BCA55-BCC9-4DA0-8A79-F46867493FBC}"/>
              </a:ext>
            </a:extLst>
          </p:cNvPr>
          <p:cNvSpPr/>
          <p:nvPr/>
        </p:nvSpPr>
        <p:spPr>
          <a:xfrm>
            <a:off x="4362440" y="4681900"/>
            <a:ext cx="337352" cy="30184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xmlns="" id="{C32E40CA-E067-40FC-9B98-D73F529463D1}"/>
              </a:ext>
            </a:extLst>
          </p:cNvPr>
          <p:cNvSpPr/>
          <p:nvPr/>
        </p:nvSpPr>
        <p:spPr>
          <a:xfrm>
            <a:off x="4362440" y="5509781"/>
            <a:ext cx="337352" cy="30184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xmlns="" id="{2A207043-8124-49F5-9872-44ADB4C56465}"/>
              </a:ext>
            </a:extLst>
          </p:cNvPr>
          <p:cNvSpPr/>
          <p:nvPr/>
        </p:nvSpPr>
        <p:spPr>
          <a:xfrm>
            <a:off x="1136886" y="6343095"/>
            <a:ext cx="337352" cy="30184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6461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10ED8C3-141D-4343-80CC-4A6444F582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35CE22F-1B5C-45A9-9EC7-6E82FD2876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F3851D4-7D33-4C84-BB73-ED849755C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B44C60D-BC8C-4EFE-BC85-D888B3495B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9862" y="0"/>
            <a:ext cx="9932276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E7CC2B5-0845-4180-B2D9-997DD60302D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4932" y="1042667"/>
            <a:ext cx="6597177" cy="316954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9B94708-1454-4671-BD21-FF02682C92F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98865" y="274391"/>
            <a:ext cx="7086600" cy="4095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9539B0E6-2276-43D1-8AC4-9FEB0C16AAE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04606" y="3868782"/>
            <a:ext cx="6924675" cy="4095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129255DF-621B-4C42-BB56-D9ECAF4A55A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79381" y="4335809"/>
            <a:ext cx="7118054" cy="2464738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84A56002-9397-4A70-8BBB-DE524456ED6D}"/>
              </a:ext>
            </a:extLst>
          </p:cNvPr>
          <p:cNvSpPr txBox="1"/>
          <p:nvPr/>
        </p:nvSpPr>
        <p:spPr>
          <a:xfrm>
            <a:off x="3382392" y="4805434"/>
            <a:ext cx="1260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encourage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9EAE241A-F78B-4839-B0BB-6E781D17C132}"/>
              </a:ext>
            </a:extLst>
          </p:cNvPr>
          <p:cNvSpPr txBox="1"/>
          <p:nvPr/>
        </p:nvSpPr>
        <p:spPr>
          <a:xfrm>
            <a:off x="3900364" y="5278972"/>
            <a:ext cx="1260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nutritionist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627E3D81-058F-4718-A460-75F7BDCC786F}"/>
              </a:ext>
            </a:extLst>
          </p:cNvPr>
          <p:cNvSpPr txBox="1"/>
          <p:nvPr/>
        </p:nvSpPr>
        <p:spPr>
          <a:xfrm>
            <a:off x="5084739" y="4876284"/>
            <a:ext cx="1260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obstacle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C0549A19-117C-4AC7-9DA1-D240FE931A72}"/>
              </a:ext>
            </a:extLst>
          </p:cNvPr>
          <p:cNvSpPr txBox="1"/>
          <p:nvPr/>
        </p:nvSpPr>
        <p:spPr>
          <a:xfrm>
            <a:off x="5497822" y="5454288"/>
            <a:ext cx="1260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contest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5556A0DE-E533-4570-88DC-C5AEB80E2768}"/>
              </a:ext>
            </a:extLst>
          </p:cNvPr>
          <p:cNvSpPr txBox="1"/>
          <p:nvPr/>
        </p:nvSpPr>
        <p:spPr>
          <a:xfrm>
            <a:off x="3666136" y="5735637"/>
            <a:ext cx="1260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performance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BA7BA3AB-9A1A-4BA3-95EE-DBCB6EB2A511}"/>
              </a:ext>
            </a:extLst>
          </p:cNvPr>
          <p:cNvSpPr txBox="1"/>
          <p:nvPr/>
        </p:nvSpPr>
        <p:spPr>
          <a:xfrm>
            <a:off x="5246373" y="6108522"/>
            <a:ext cx="1260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coach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3930B8CC-EABE-4931-A0E0-8577C5E60E7D}"/>
              </a:ext>
            </a:extLst>
          </p:cNvPr>
          <p:cNvSpPr txBox="1"/>
          <p:nvPr/>
        </p:nvSpPr>
        <p:spPr>
          <a:xfrm>
            <a:off x="3964274" y="6277799"/>
            <a:ext cx="1260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diet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55A10BE5-49CB-4E06-9E60-E3E84A81EB28}"/>
              </a:ext>
            </a:extLst>
          </p:cNvPr>
          <p:cNvSpPr txBox="1"/>
          <p:nvPr/>
        </p:nvSpPr>
        <p:spPr>
          <a:xfrm>
            <a:off x="7028524" y="4797679"/>
            <a:ext cx="1445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exhaust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fumes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DF601788-7877-438E-BB4B-9C5C3A3737A3}"/>
              </a:ext>
            </a:extLst>
          </p:cNvPr>
          <p:cNvSpPr txBox="1"/>
          <p:nvPr/>
        </p:nvSpPr>
        <p:spPr>
          <a:xfrm>
            <a:off x="8778048" y="4852388"/>
            <a:ext cx="1260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activist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FA202D8F-1B53-4745-B167-2FB53EB295FB}"/>
              </a:ext>
            </a:extLst>
          </p:cNvPr>
          <p:cNvSpPr txBox="1"/>
          <p:nvPr/>
        </p:nvSpPr>
        <p:spPr>
          <a:xfrm>
            <a:off x="6917857" y="5220678"/>
            <a:ext cx="1260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fossil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fuels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2739A95E-B80A-4A5F-9D79-C6D7827DC337}"/>
              </a:ext>
            </a:extLst>
          </p:cNvPr>
          <p:cNvSpPr txBox="1"/>
          <p:nvPr/>
        </p:nvSpPr>
        <p:spPr>
          <a:xfrm>
            <a:off x="8283101" y="5253389"/>
            <a:ext cx="1260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oil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spill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B025DDEE-DBF0-43D7-85EB-ACC858E21553}"/>
              </a:ext>
            </a:extLst>
          </p:cNvPr>
          <p:cNvSpPr txBox="1"/>
          <p:nvPr/>
        </p:nvSpPr>
        <p:spPr>
          <a:xfrm>
            <a:off x="9333875" y="5245016"/>
            <a:ext cx="1260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recycle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xmlns="" id="{CC8E9F7E-5D35-413E-BB32-2E71FAD873B0}"/>
              </a:ext>
            </a:extLst>
          </p:cNvPr>
          <p:cNvSpPr txBox="1"/>
          <p:nvPr/>
        </p:nvSpPr>
        <p:spPr>
          <a:xfrm>
            <a:off x="7184979" y="5715259"/>
            <a:ext cx="1260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toxic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DB24B229-4252-4FD5-AFB0-2EDFBD80B0A3}"/>
              </a:ext>
            </a:extLst>
          </p:cNvPr>
          <p:cNvSpPr txBox="1"/>
          <p:nvPr/>
        </p:nvSpPr>
        <p:spPr>
          <a:xfrm>
            <a:off x="7966538" y="5698309"/>
            <a:ext cx="1260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acid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rain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8F414AA7-F4A3-4C9E-B9BB-9C9CBBB9F98B}"/>
              </a:ext>
            </a:extLst>
          </p:cNvPr>
          <p:cNvSpPr txBox="1"/>
          <p:nvPr/>
        </p:nvSpPr>
        <p:spPr>
          <a:xfrm>
            <a:off x="9108652" y="5654390"/>
            <a:ext cx="1260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extinct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xmlns="" id="{AF269BEB-493E-42B4-9B23-6DDFF9A9CB6C}"/>
              </a:ext>
            </a:extLst>
          </p:cNvPr>
          <p:cNvSpPr txBox="1"/>
          <p:nvPr/>
        </p:nvSpPr>
        <p:spPr>
          <a:xfrm>
            <a:off x="6845318" y="6192890"/>
            <a:ext cx="1260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protest</a:t>
            </a: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xmlns="" id="{036751CA-5169-494A-9010-5DDC6BB119CF}"/>
              </a:ext>
            </a:extLst>
          </p:cNvPr>
          <p:cNvSpPr txBox="1"/>
          <p:nvPr/>
        </p:nvSpPr>
        <p:spPr>
          <a:xfrm>
            <a:off x="7811850" y="6108522"/>
            <a:ext cx="1260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polluter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xmlns="" id="{92D9F03C-4CD2-4D22-8109-5F56040CB9B4}"/>
              </a:ext>
            </a:extLst>
          </p:cNvPr>
          <p:cNvSpPr txBox="1"/>
          <p:nvPr/>
        </p:nvSpPr>
        <p:spPr>
          <a:xfrm>
            <a:off x="8728791" y="6035236"/>
            <a:ext cx="1260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pesticides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xmlns="" id="{7DCBB9E2-CC6F-4922-AEEF-F744CF9C148D}"/>
              </a:ext>
            </a:extLst>
          </p:cNvPr>
          <p:cNvSpPr txBox="1"/>
          <p:nvPr/>
        </p:nvSpPr>
        <p:spPr>
          <a:xfrm>
            <a:off x="9530944" y="4636157"/>
            <a:ext cx="1260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reduce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xmlns="" id="{DD187A07-758A-420C-B60C-FC0DDDE981F7}"/>
              </a:ext>
            </a:extLst>
          </p:cNvPr>
          <p:cNvSpPr txBox="1"/>
          <p:nvPr/>
        </p:nvSpPr>
        <p:spPr>
          <a:xfrm>
            <a:off x="6967098" y="6442037"/>
            <a:ext cx="1810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waste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disposal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4" name="TekstniOkvir 33">
            <a:extLst>
              <a:ext uri="{FF2B5EF4-FFF2-40B4-BE49-F238E27FC236}">
                <a16:creationId xmlns:a16="http://schemas.microsoft.com/office/drawing/2014/main" xmlns="" id="{E018A24D-99C2-42EA-8128-41085C167FB3}"/>
              </a:ext>
            </a:extLst>
          </p:cNvPr>
          <p:cNvSpPr txBox="1"/>
          <p:nvPr/>
        </p:nvSpPr>
        <p:spPr>
          <a:xfrm>
            <a:off x="7647392" y="4516978"/>
            <a:ext cx="1760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greenhouse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gases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5" name="TekstniOkvir 34">
            <a:extLst>
              <a:ext uri="{FF2B5EF4-FFF2-40B4-BE49-F238E27FC236}">
                <a16:creationId xmlns:a16="http://schemas.microsoft.com/office/drawing/2014/main" xmlns="" id="{87F0AF99-EA3A-47A3-8084-211B804426CD}"/>
              </a:ext>
            </a:extLst>
          </p:cNvPr>
          <p:cNvSpPr txBox="1"/>
          <p:nvPr/>
        </p:nvSpPr>
        <p:spPr>
          <a:xfrm>
            <a:off x="8473996" y="6404967"/>
            <a:ext cx="2223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endangered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animals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78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10ED8C3-141D-4343-80CC-4A6444F582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35CE22F-1B5C-45A9-9EC7-6E82FD2876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F3851D4-7D33-4C84-BB73-ED849755C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AC46004-61F9-4BB0-893E-D27B4C10BA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6382" y="-13854"/>
            <a:ext cx="9932276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36AE4ED-7CD7-4859-8251-9A8AB1487E2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0938" y="253634"/>
            <a:ext cx="7659075" cy="63595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4099E87C-7B31-4533-A93A-3CB56FD4777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4138" y="1753658"/>
            <a:ext cx="6315075" cy="3810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4C495F77-8FC4-4203-81AA-EE5EED7816D4}"/>
              </a:ext>
            </a:extLst>
          </p:cNvPr>
          <p:cNvSpPr txBox="1"/>
          <p:nvPr/>
        </p:nvSpPr>
        <p:spPr>
          <a:xfrm>
            <a:off x="654836" y="2316163"/>
            <a:ext cx="3282507" cy="880369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r-HR" dirty="0" err="1"/>
              <a:t>modestly</a:t>
            </a:r>
            <a:r>
              <a:rPr lang="hr-HR" dirty="0"/>
              <a:t>	       </a:t>
            </a:r>
            <a:r>
              <a:rPr lang="hr-HR" dirty="0" err="1"/>
              <a:t>loudly</a:t>
            </a:r>
            <a:r>
              <a:rPr lang="hr-HR" dirty="0"/>
              <a:t>       </a:t>
            </a:r>
            <a:r>
              <a:rPr lang="hr-HR" dirty="0" err="1"/>
              <a:t>willingly</a:t>
            </a:r>
            <a:r>
              <a:rPr lang="hr-HR" dirty="0"/>
              <a:t>       </a:t>
            </a:r>
            <a:r>
              <a:rPr lang="hr-HR" dirty="0" err="1"/>
              <a:t>readily</a:t>
            </a:r>
            <a:r>
              <a:rPr lang="hr-HR" dirty="0"/>
              <a:t>      </a:t>
            </a:r>
            <a:r>
              <a:rPr lang="hr-HR" dirty="0" err="1"/>
              <a:t>approximately</a:t>
            </a:r>
            <a:r>
              <a:rPr lang="hr-HR" dirty="0"/>
              <a:t>	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647E3F63-24BE-436E-9E68-71B648BF0FB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0938" y="3585199"/>
            <a:ext cx="7762875" cy="5905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B2B7799D-0BC1-4A59-8795-744E2DE51004}"/>
              </a:ext>
            </a:extLst>
          </p:cNvPr>
          <p:cNvSpPr txBox="1"/>
          <p:nvPr/>
        </p:nvSpPr>
        <p:spPr>
          <a:xfrm>
            <a:off x="676588" y="4415629"/>
            <a:ext cx="3025054" cy="1295868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r-HR" dirty="0" err="1"/>
              <a:t>nutritionist</a:t>
            </a:r>
            <a:r>
              <a:rPr lang="hr-HR" dirty="0"/>
              <a:t>     </a:t>
            </a:r>
            <a:r>
              <a:rPr lang="hr-HR" dirty="0" err="1"/>
              <a:t>starvation</a:t>
            </a:r>
            <a:r>
              <a:rPr lang="hr-HR" dirty="0"/>
              <a:t>       </a:t>
            </a:r>
            <a:r>
              <a:rPr lang="hr-HR" dirty="0" err="1"/>
              <a:t>psychologist</a:t>
            </a:r>
            <a:r>
              <a:rPr lang="hr-HR" dirty="0"/>
              <a:t>        </a:t>
            </a:r>
            <a:r>
              <a:rPr lang="hr-HR" dirty="0" err="1"/>
              <a:t>toxic</a:t>
            </a:r>
            <a:r>
              <a:rPr lang="hr-HR" dirty="0"/>
              <a:t>      </a:t>
            </a:r>
            <a:r>
              <a:rPr lang="hr-HR" dirty="0" err="1"/>
              <a:t>fatal</a:t>
            </a:r>
            <a:r>
              <a:rPr lang="hr-HR" dirty="0"/>
              <a:t> </a:t>
            </a:r>
            <a:r>
              <a:rPr lang="hr-HR" dirty="0" err="1"/>
              <a:t>disease</a:t>
            </a:r>
            <a:r>
              <a:rPr lang="hr-HR" dirty="0"/>
              <a:t>       </a:t>
            </a:r>
            <a:r>
              <a:rPr lang="hr-HR" dirty="0" err="1"/>
              <a:t>diet</a:t>
            </a:r>
            <a:r>
              <a:rPr lang="hr-HR" dirty="0"/>
              <a:t>    AIDS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04A99650-5D31-4678-9A76-204F82C4863E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0938" y="5848350"/>
            <a:ext cx="7229475" cy="4191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8483D290-A174-4C3A-9D3E-308131C379E9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52409" y="4319349"/>
            <a:ext cx="7677150" cy="6572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BC20A2B9-A123-44F1-9224-E6EC427E2D03}"/>
              </a:ext>
            </a:extLst>
          </p:cNvPr>
          <p:cNvSpPr txBox="1"/>
          <p:nvPr/>
        </p:nvSpPr>
        <p:spPr>
          <a:xfrm>
            <a:off x="8068492" y="5945535"/>
            <a:ext cx="3025054" cy="46487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r-HR" dirty="0" err="1"/>
              <a:t>psychologist</a:t>
            </a:r>
            <a:r>
              <a:rPr lang="hr-HR" dirty="0"/>
              <a:t>   </a:t>
            </a:r>
            <a:r>
              <a:rPr lang="hr-HR" dirty="0" err="1"/>
              <a:t>coach</a:t>
            </a:r>
            <a:r>
              <a:rPr lang="hr-HR" dirty="0"/>
              <a:t>    </a:t>
            </a:r>
            <a:r>
              <a:rPr lang="hr-HR" dirty="0" err="1"/>
              <a:t>activist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01698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10ED8C3-141D-4343-80CC-4A6444F582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35CE22F-1B5C-45A9-9EC7-6E82FD2876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F3851D4-7D33-4C84-BB73-ED849755C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9FA1521-FE23-4223-B825-B9274608D9B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4747" y="262677"/>
            <a:ext cx="5710459" cy="267504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0BEFF18-7C22-4A92-A253-4B157A1F4D6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49586" y="1247775"/>
            <a:ext cx="6362700" cy="56102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BFF70A6F-49E4-40E4-B859-FD4FC0BB20D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0954" y="4052887"/>
            <a:ext cx="5158043" cy="165576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5590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40EB9F40B2B46A1367B1A415FBD08" ma:contentTypeVersion="14" ma:contentTypeDescription="Create a new document." ma:contentTypeScope="" ma:versionID="8026e9ec43851b1d53d1d14a1a9f728f">
  <xsd:schema xmlns:xsd="http://www.w3.org/2001/XMLSchema" xmlns:xs="http://www.w3.org/2001/XMLSchema" xmlns:p="http://schemas.microsoft.com/office/2006/metadata/properties" xmlns:ns3="bc5181c4-fcd9-45fa-ba56-972b2cdced3c" xmlns:ns4="26f38477-cd9e-4a74-ae07-d74695e5afee" targetNamespace="http://schemas.microsoft.com/office/2006/metadata/properties" ma:root="true" ma:fieldsID="4bebe677f9e2fa051e10a1bf7d4a71ff" ns3:_="" ns4:_="">
    <xsd:import namespace="bc5181c4-fcd9-45fa-ba56-972b2cdced3c"/>
    <xsd:import namespace="26f38477-cd9e-4a74-ae07-d74695e5af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181c4-fcd9-45fa-ba56-972b2cdce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38477-cd9e-4a74-ae07-d74695e5af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A9AD91-6C56-4FC0-AECE-6C9E29825116}">
  <ds:schemaRefs>
    <ds:schemaRef ds:uri="http://schemas.openxmlformats.org/package/2006/metadata/core-properties"/>
    <ds:schemaRef ds:uri="bc5181c4-fcd9-45fa-ba56-972b2cdced3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26f38477-cd9e-4a74-ae07-d74695e5afe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7DD9866-B8AE-475E-866E-06B1E0BC33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4F95B1-5844-45D0-BCA1-713E8F672F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181c4-fcd9-45fa-ba56-972b2cdced3c"/>
    <ds:schemaRef ds:uri="26f38477-cd9e-4a74-ae07-d74695e5a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88</Words>
  <Application>Microsoft Office PowerPoint</Application>
  <PresentationFormat>Custom</PresentationFormat>
  <Paragraphs>55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13</cp:revision>
  <dcterms:created xsi:type="dcterms:W3CDTF">2022-03-05T19:41:54Z</dcterms:created>
  <dcterms:modified xsi:type="dcterms:W3CDTF">2022-03-08T07:31:30Z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0x0101001C440EB9F40B2B46A1367B1A415FBD08</vt:lpwstr>
  </property>
</Properties>
</file>